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het opmaakprofiel van de modelondertitel te bewerken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49033-BD2C-4DBF-B351-3F2C066488FF}" type="datetimeFigureOut">
              <a:rPr lang="nl-NL" smtClean="0"/>
              <a:t>9-12-2012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0AAED-B303-443C-830C-97B60E56C0BE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49033-BD2C-4DBF-B351-3F2C066488FF}" type="datetimeFigureOut">
              <a:rPr lang="nl-NL" smtClean="0"/>
              <a:t>9-12-2012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0AAED-B303-443C-830C-97B60E56C0BE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49033-BD2C-4DBF-B351-3F2C066488FF}" type="datetimeFigureOut">
              <a:rPr lang="nl-NL" smtClean="0"/>
              <a:t>9-12-2012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0AAED-B303-443C-830C-97B60E56C0BE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49033-BD2C-4DBF-B351-3F2C066488FF}" type="datetimeFigureOut">
              <a:rPr lang="nl-NL" smtClean="0"/>
              <a:t>9-12-2012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0AAED-B303-443C-830C-97B60E56C0BE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49033-BD2C-4DBF-B351-3F2C066488FF}" type="datetimeFigureOut">
              <a:rPr lang="nl-NL" smtClean="0"/>
              <a:t>9-12-2012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0AAED-B303-443C-830C-97B60E56C0BE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49033-BD2C-4DBF-B351-3F2C066488FF}" type="datetimeFigureOut">
              <a:rPr lang="nl-NL" smtClean="0"/>
              <a:t>9-12-2012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0AAED-B303-443C-830C-97B60E56C0BE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49033-BD2C-4DBF-B351-3F2C066488FF}" type="datetimeFigureOut">
              <a:rPr lang="nl-NL" smtClean="0"/>
              <a:t>9-12-2012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0AAED-B303-443C-830C-97B60E56C0BE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49033-BD2C-4DBF-B351-3F2C066488FF}" type="datetimeFigureOut">
              <a:rPr lang="nl-NL" smtClean="0"/>
              <a:t>9-12-2012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0AAED-B303-443C-830C-97B60E56C0BE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49033-BD2C-4DBF-B351-3F2C066488FF}" type="datetimeFigureOut">
              <a:rPr lang="nl-NL" smtClean="0"/>
              <a:t>9-12-2012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0AAED-B303-443C-830C-97B60E56C0BE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49033-BD2C-4DBF-B351-3F2C066488FF}" type="datetimeFigureOut">
              <a:rPr lang="nl-NL" smtClean="0"/>
              <a:t>9-12-2012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0AAED-B303-443C-830C-97B60E56C0BE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49033-BD2C-4DBF-B351-3F2C066488FF}" type="datetimeFigureOut">
              <a:rPr lang="nl-NL" smtClean="0"/>
              <a:t>9-12-2012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0AAED-B303-443C-830C-97B60E56C0BE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F49033-BD2C-4DBF-B351-3F2C066488FF}" type="datetimeFigureOut">
              <a:rPr lang="nl-NL" smtClean="0"/>
              <a:t>9-12-2012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80AAED-B303-443C-830C-97B60E56C0BE}" type="slidenum">
              <a:rPr lang="nl-NL" smtClean="0"/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3"/>
          <p:cNvSpPr txBox="1">
            <a:spLocks/>
          </p:cNvSpPr>
          <p:nvPr/>
        </p:nvSpPr>
        <p:spPr>
          <a:xfrm>
            <a:off x="683568" y="476673"/>
            <a:ext cx="7772400" cy="792088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4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4">
                    <a:lumMod val="7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Les </a:t>
            </a:r>
            <a:r>
              <a:rPr kumimoji="0" lang="nl-NL" sz="44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4">
                    <a:lumMod val="7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nombres</a:t>
            </a:r>
            <a:endParaRPr kumimoji="0" lang="nl-NL" sz="4400" b="1" i="0" u="none" strike="noStrike" kern="1200" cap="none" spc="0" normalizeH="0" baseline="0" noProof="0" dirty="0">
              <a:ln>
                <a:noFill/>
              </a:ln>
              <a:solidFill>
                <a:schemeClr val="accent4">
                  <a:lumMod val="7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7" name="Ondertitel 4"/>
          <p:cNvSpPr txBox="1">
            <a:spLocks/>
          </p:cNvSpPr>
          <p:nvPr/>
        </p:nvSpPr>
        <p:spPr>
          <a:xfrm>
            <a:off x="683568" y="1484784"/>
            <a:ext cx="7776864" cy="4752528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buNone/>
            </a:pPr>
            <a:r>
              <a:rPr lang="nl-NL" sz="3200" u="sng" dirty="0" smtClean="0"/>
              <a:t>tientallen</a:t>
            </a:r>
          </a:p>
          <a:p>
            <a:pPr>
              <a:buNone/>
            </a:pPr>
            <a:endParaRPr lang="nl-NL" sz="3200" u="sng" dirty="0" smtClean="0"/>
          </a:p>
          <a:p>
            <a:pPr>
              <a:buNone/>
            </a:pPr>
            <a:r>
              <a:rPr lang="nl-NL" sz="3200" dirty="0" smtClean="0"/>
              <a:t>10</a:t>
            </a:r>
            <a:r>
              <a:rPr lang="nl-NL" sz="3200" dirty="0" smtClean="0"/>
              <a:t>		</a:t>
            </a:r>
            <a:r>
              <a:rPr lang="nl-NL" sz="3200" dirty="0" err="1" smtClean="0">
                <a:solidFill>
                  <a:srgbClr val="FF0000"/>
                </a:solidFill>
              </a:rPr>
              <a:t>dix</a:t>
            </a:r>
            <a:endParaRPr lang="nl-NL" sz="3200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nl-NL" sz="3200" dirty="0" smtClean="0"/>
              <a:t>20		</a:t>
            </a:r>
            <a:r>
              <a:rPr lang="nl-NL" sz="3200" dirty="0" err="1" smtClean="0">
                <a:solidFill>
                  <a:srgbClr val="FF0000"/>
                </a:solidFill>
              </a:rPr>
              <a:t>vingt</a:t>
            </a:r>
            <a:endParaRPr lang="nl-NL" sz="3200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nl-NL" sz="3200" dirty="0" smtClean="0"/>
              <a:t>30		</a:t>
            </a:r>
            <a:r>
              <a:rPr lang="nl-NL" sz="3200" dirty="0" err="1" smtClean="0">
                <a:solidFill>
                  <a:srgbClr val="FF0000"/>
                </a:solidFill>
              </a:rPr>
              <a:t>trente</a:t>
            </a:r>
            <a:endParaRPr lang="nl-NL" sz="3200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nl-NL" sz="3200" dirty="0" smtClean="0"/>
              <a:t>40		</a:t>
            </a:r>
            <a:r>
              <a:rPr lang="nl-NL" sz="3200" dirty="0" err="1" smtClean="0">
                <a:solidFill>
                  <a:srgbClr val="FF0000"/>
                </a:solidFill>
              </a:rPr>
              <a:t>quarante</a:t>
            </a:r>
            <a:endParaRPr lang="nl-NL" sz="3200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nl-NL" sz="3200" dirty="0" smtClean="0"/>
              <a:t>50		</a:t>
            </a:r>
            <a:r>
              <a:rPr lang="nl-NL" sz="3200" dirty="0" err="1" smtClean="0">
                <a:solidFill>
                  <a:srgbClr val="FF0000"/>
                </a:solidFill>
              </a:rPr>
              <a:t>cinquante</a:t>
            </a:r>
            <a:endParaRPr lang="nl-NL" sz="3200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nl-NL" sz="3200" dirty="0" smtClean="0"/>
              <a:t>60		</a:t>
            </a:r>
            <a:r>
              <a:rPr lang="nl-NL" sz="3200" dirty="0" err="1" smtClean="0">
                <a:solidFill>
                  <a:srgbClr val="FF0000"/>
                </a:solidFill>
              </a:rPr>
              <a:t>soixante</a:t>
            </a:r>
            <a:endParaRPr lang="nl-NL" sz="3200" dirty="0" smtClean="0">
              <a:solidFill>
                <a:srgbClr val="FF0000"/>
              </a:solidFill>
            </a:endParaRPr>
          </a:p>
          <a:p>
            <a:pPr>
              <a:buNone/>
            </a:pPr>
            <a:endParaRPr lang="nl-NL" sz="3200" dirty="0"/>
          </a:p>
          <a:p>
            <a:pPr>
              <a:buNone/>
            </a:pPr>
            <a:endParaRPr lang="nl-NL" sz="3200" dirty="0" smtClean="0"/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nl-NL" sz="3200" b="0" i="0" u="sng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nl-NL" sz="3200" b="0" i="0" u="sng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ndertitel 4"/>
          <p:cNvSpPr txBox="1">
            <a:spLocks/>
          </p:cNvSpPr>
          <p:nvPr/>
        </p:nvSpPr>
        <p:spPr>
          <a:xfrm>
            <a:off x="683568" y="404664"/>
            <a:ext cx="7776864" cy="5832648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buNone/>
            </a:pPr>
            <a:r>
              <a:rPr lang="nl-NL" sz="3200" dirty="0" smtClean="0"/>
              <a:t>21</a:t>
            </a:r>
            <a:r>
              <a:rPr lang="nl-NL" sz="3200" dirty="0" smtClean="0"/>
              <a:t>		</a:t>
            </a:r>
            <a:r>
              <a:rPr lang="nl-NL" sz="3200" dirty="0" err="1" smtClean="0">
                <a:solidFill>
                  <a:srgbClr val="FF0000"/>
                </a:solidFill>
              </a:rPr>
              <a:t>vingt</a:t>
            </a:r>
            <a:r>
              <a:rPr lang="nl-NL" sz="3200" dirty="0" smtClean="0">
                <a:solidFill>
                  <a:srgbClr val="FF0000"/>
                </a:solidFill>
              </a:rPr>
              <a:t> et </a:t>
            </a:r>
            <a:r>
              <a:rPr lang="nl-NL" sz="3200" dirty="0" err="1" smtClean="0">
                <a:solidFill>
                  <a:srgbClr val="FF0000"/>
                </a:solidFill>
              </a:rPr>
              <a:t>un</a:t>
            </a:r>
            <a:endParaRPr lang="nl-NL" sz="3200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nl-NL" sz="3200" dirty="0" smtClean="0"/>
              <a:t>31</a:t>
            </a:r>
            <a:r>
              <a:rPr lang="nl-NL" sz="3200" dirty="0" smtClean="0">
                <a:solidFill>
                  <a:srgbClr val="00B050"/>
                </a:solidFill>
              </a:rPr>
              <a:t>		</a:t>
            </a:r>
            <a:r>
              <a:rPr lang="nl-NL" sz="3200" dirty="0" err="1" smtClean="0">
                <a:solidFill>
                  <a:srgbClr val="FF0000"/>
                </a:solidFill>
              </a:rPr>
              <a:t>trente</a:t>
            </a:r>
            <a:r>
              <a:rPr lang="nl-NL" sz="3200" dirty="0" smtClean="0">
                <a:solidFill>
                  <a:srgbClr val="FF0000"/>
                </a:solidFill>
              </a:rPr>
              <a:t> et </a:t>
            </a:r>
            <a:r>
              <a:rPr lang="nl-NL" sz="3200" dirty="0" err="1" smtClean="0">
                <a:solidFill>
                  <a:srgbClr val="FF0000"/>
                </a:solidFill>
              </a:rPr>
              <a:t>un</a:t>
            </a:r>
            <a:endParaRPr lang="nl-NL" sz="3200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nl-NL" sz="3200" dirty="0" smtClean="0"/>
              <a:t>41		</a:t>
            </a:r>
            <a:r>
              <a:rPr lang="nl-NL" sz="3200" dirty="0" err="1" smtClean="0">
                <a:solidFill>
                  <a:srgbClr val="FF0000"/>
                </a:solidFill>
              </a:rPr>
              <a:t>quarante</a:t>
            </a:r>
            <a:r>
              <a:rPr lang="nl-NL" sz="3200" dirty="0" smtClean="0">
                <a:solidFill>
                  <a:srgbClr val="FF0000"/>
                </a:solidFill>
              </a:rPr>
              <a:t> et </a:t>
            </a:r>
            <a:r>
              <a:rPr lang="nl-NL" sz="3200" dirty="0" err="1" smtClean="0">
                <a:solidFill>
                  <a:srgbClr val="FF0000"/>
                </a:solidFill>
              </a:rPr>
              <a:t>un</a:t>
            </a:r>
            <a:endParaRPr lang="nl-NL" sz="3200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nl-NL" sz="3200" dirty="0" smtClean="0"/>
              <a:t>51		</a:t>
            </a:r>
            <a:r>
              <a:rPr lang="nl-NL" sz="3200" dirty="0" err="1" smtClean="0">
                <a:solidFill>
                  <a:srgbClr val="FF0000"/>
                </a:solidFill>
              </a:rPr>
              <a:t>cinquante</a:t>
            </a:r>
            <a:r>
              <a:rPr lang="nl-NL" sz="3200" dirty="0" smtClean="0">
                <a:solidFill>
                  <a:srgbClr val="FF0000"/>
                </a:solidFill>
              </a:rPr>
              <a:t> et </a:t>
            </a:r>
            <a:r>
              <a:rPr lang="nl-NL" sz="3200" dirty="0" err="1" smtClean="0">
                <a:solidFill>
                  <a:srgbClr val="FF0000"/>
                </a:solidFill>
              </a:rPr>
              <a:t>un</a:t>
            </a:r>
            <a:endParaRPr lang="nl-NL" sz="3200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nl-NL" sz="3200" dirty="0" smtClean="0"/>
              <a:t>61		</a:t>
            </a:r>
            <a:r>
              <a:rPr lang="nl-NL" sz="3200" dirty="0" err="1" smtClean="0">
                <a:solidFill>
                  <a:srgbClr val="FF0000"/>
                </a:solidFill>
              </a:rPr>
              <a:t>soixante</a:t>
            </a:r>
            <a:r>
              <a:rPr lang="nl-NL" sz="3200" dirty="0" smtClean="0">
                <a:solidFill>
                  <a:srgbClr val="FF0000"/>
                </a:solidFill>
              </a:rPr>
              <a:t> et </a:t>
            </a:r>
            <a:r>
              <a:rPr lang="nl-NL" sz="3200" dirty="0" err="1" smtClean="0">
                <a:solidFill>
                  <a:srgbClr val="FF0000"/>
                </a:solidFill>
              </a:rPr>
              <a:t>un</a:t>
            </a:r>
            <a:endParaRPr lang="nl-NL" sz="3200" dirty="0" smtClean="0">
              <a:solidFill>
                <a:srgbClr val="FF0000"/>
              </a:solidFill>
            </a:endParaRPr>
          </a:p>
          <a:p>
            <a:pPr>
              <a:buNone/>
            </a:pPr>
            <a:endParaRPr lang="nl-NL" sz="3200" dirty="0" smtClean="0"/>
          </a:p>
          <a:p>
            <a:pPr>
              <a:buNone/>
            </a:pPr>
            <a:endParaRPr lang="nl-NL" sz="3200" dirty="0" smtClean="0"/>
          </a:p>
          <a:p>
            <a:pPr>
              <a:buNone/>
            </a:pPr>
            <a:r>
              <a:rPr lang="nl-NL" sz="3200" dirty="0" smtClean="0"/>
              <a:t>Dus: bij 21, 31, </a:t>
            </a:r>
            <a:r>
              <a:rPr lang="nl-NL" sz="3200" dirty="0" err="1" smtClean="0"/>
              <a:t>enz</a:t>
            </a:r>
            <a:r>
              <a:rPr lang="nl-NL" sz="3200" dirty="0" smtClean="0"/>
              <a:t>… krijg je drie woorden:</a:t>
            </a:r>
          </a:p>
          <a:p>
            <a:pPr>
              <a:buNone/>
            </a:pPr>
            <a:endParaRPr lang="nl-NL" sz="3200" dirty="0"/>
          </a:p>
          <a:p>
            <a:pPr>
              <a:buNone/>
            </a:pPr>
            <a:r>
              <a:rPr lang="nl-NL" sz="3200" b="1" i="1" dirty="0" smtClean="0"/>
              <a:t>tiental</a:t>
            </a:r>
            <a:r>
              <a:rPr lang="nl-NL" sz="3200" i="1" dirty="0" smtClean="0">
                <a:solidFill>
                  <a:srgbClr val="FF0000"/>
                </a:solidFill>
              </a:rPr>
              <a:t> </a:t>
            </a:r>
            <a:r>
              <a:rPr lang="nl-NL" sz="3200" dirty="0" smtClean="0"/>
              <a:t>+</a:t>
            </a:r>
            <a:r>
              <a:rPr lang="nl-NL" sz="3200" dirty="0" smtClean="0">
                <a:solidFill>
                  <a:srgbClr val="FF0000"/>
                </a:solidFill>
              </a:rPr>
              <a:t> </a:t>
            </a:r>
            <a:r>
              <a:rPr lang="nl-NL" sz="3200" b="1" dirty="0" smtClean="0">
                <a:solidFill>
                  <a:srgbClr val="FF0000"/>
                </a:solidFill>
              </a:rPr>
              <a:t>et</a:t>
            </a:r>
            <a:r>
              <a:rPr lang="nl-NL" sz="3200" dirty="0" smtClean="0">
                <a:solidFill>
                  <a:srgbClr val="FF0000"/>
                </a:solidFill>
              </a:rPr>
              <a:t> </a:t>
            </a:r>
            <a:r>
              <a:rPr lang="nl-NL" sz="3200" dirty="0" smtClean="0"/>
              <a:t>+</a:t>
            </a:r>
            <a:r>
              <a:rPr lang="nl-NL" sz="3200" dirty="0" smtClean="0">
                <a:solidFill>
                  <a:srgbClr val="FF0000"/>
                </a:solidFill>
              </a:rPr>
              <a:t> </a:t>
            </a:r>
            <a:r>
              <a:rPr lang="nl-NL" sz="3200" b="1" dirty="0" err="1" smtClean="0">
                <a:solidFill>
                  <a:srgbClr val="FF0000"/>
                </a:solidFill>
              </a:rPr>
              <a:t>un</a:t>
            </a:r>
            <a:r>
              <a:rPr lang="nl-NL" sz="3200" dirty="0" smtClean="0">
                <a:solidFill>
                  <a:srgbClr val="FF0000"/>
                </a:solidFill>
              </a:rPr>
              <a:t> </a:t>
            </a:r>
            <a:endParaRPr lang="nl-NL" sz="3200" i="1" dirty="0" smtClean="0">
              <a:solidFill>
                <a:srgbClr val="FF0000"/>
              </a:solidFill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nl-NL" sz="3200" b="0" i="0" u="sng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nl-NL" sz="3200" b="0" i="0" u="sng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ndertitel 4"/>
          <p:cNvSpPr txBox="1">
            <a:spLocks/>
          </p:cNvSpPr>
          <p:nvPr/>
        </p:nvSpPr>
        <p:spPr>
          <a:xfrm>
            <a:off x="683568" y="404664"/>
            <a:ext cx="7776864" cy="5832648"/>
          </a:xfrm>
          <a:prstGeom prst="rect">
            <a:avLst/>
          </a:prstGeo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nl-NL" sz="3500" dirty="0" smtClean="0"/>
              <a:t>22</a:t>
            </a:r>
            <a:r>
              <a:rPr lang="nl-NL" sz="3500" dirty="0" smtClean="0"/>
              <a:t>		</a:t>
            </a:r>
            <a:r>
              <a:rPr lang="nl-NL" sz="3500" dirty="0" err="1" smtClean="0">
                <a:solidFill>
                  <a:srgbClr val="FF0000"/>
                </a:solidFill>
              </a:rPr>
              <a:t>vingt-deux</a:t>
            </a:r>
            <a:endParaRPr lang="nl-NL" sz="3500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nl-NL" sz="3500" dirty="0" smtClean="0"/>
              <a:t>23		</a:t>
            </a:r>
            <a:r>
              <a:rPr lang="nl-NL" sz="3500" dirty="0" err="1" smtClean="0">
                <a:solidFill>
                  <a:srgbClr val="FF0000"/>
                </a:solidFill>
              </a:rPr>
              <a:t>vingt-trois</a:t>
            </a:r>
            <a:endParaRPr lang="nl-NL" sz="3500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nl-NL" sz="3500" dirty="0" smtClean="0"/>
              <a:t>32</a:t>
            </a:r>
            <a:r>
              <a:rPr lang="nl-NL" sz="3500" dirty="0" smtClean="0">
                <a:solidFill>
                  <a:srgbClr val="00B050"/>
                </a:solidFill>
              </a:rPr>
              <a:t>		</a:t>
            </a:r>
            <a:r>
              <a:rPr lang="nl-NL" sz="3500" dirty="0" err="1" smtClean="0">
                <a:solidFill>
                  <a:srgbClr val="FF0000"/>
                </a:solidFill>
              </a:rPr>
              <a:t>trente-deux</a:t>
            </a:r>
            <a:endParaRPr lang="nl-NL" sz="3500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nl-NL" sz="3500" dirty="0" smtClean="0"/>
              <a:t>34</a:t>
            </a:r>
            <a:r>
              <a:rPr lang="nl-NL" sz="3500" dirty="0" smtClean="0">
                <a:solidFill>
                  <a:srgbClr val="FF0000"/>
                </a:solidFill>
              </a:rPr>
              <a:t>		</a:t>
            </a:r>
            <a:r>
              <a:rPr lang="nl-NL" sz="3500" dirty="0" err="1" smtClean="0">
                <a:solidFill>
                  <a:srgbClr val="FF0000"/>
                </a:solidFill>
              </a:rPr>
              <a:t>trente-quatre</a:t>
            </a:r>
            <a:endParaRPr lang="nl-NL" sz="3500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nl-NL" sz="3500" dirty="0" smtClean="0"/>
              <a:t>42		</a:t>
            </a:r>
            <a:r>
              <a:rPr lang="nl-NL" sz="3500" dirty="0" err="1" smtClean="0">
                <a:solidFill>
                  <a:srgbClr val="FF0000"/>
                </a:solidFill>
              </a:rPr>
              <a:t>quarante</a:t>
            </a:r>
            <a:r>
              <a:rPr lang="nl-NL" sz="3500" dirty="0" err="1" smtClean="0">
                <a:solidFill>
                  <a:srgbClr val="FF0000"/>
                </a:solidFill>
              </a:rPr>
              <a:t>-deux</a:t>
            </a:r>
            <a:endParaRPr lang="nl-NL" sz="3500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nl-NL" sz="3500" dirty="0" smtClean="0"/>
              <a:t>45</a:t>
            </a:r>
            <a:r>
              <a:rPr lang="nl-NL" sz="3500" dirty="0" smtClean="0">
                <a:solidFill>
                  <a:srgbClr val="FF0000"/>
                </a:solidFill>
              </a:rPr>
              <a:t>		</a:t>
            </a:r>
            <a:r>
              <a:rPr lang="nl-NL" sz="3500" dirty="0" err="1" smtClean="0">
                <a:solidFill>
                  <a:srgbClr val="FF0000"/>
                </a:solidFill>
              </a:rPr>
              <a:t>quarante-cinq</a:t>
            </a:r>
            <a:endParaRPr lang="nl-NL" sz="3500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nl-NL" sz="3500" dirty="0" smtClean="0"/>
              <a:t>52		</a:t>
            </a:r>
            <a:r>
              <a:rPr lang="nl-NL" sz="3500" dirty="0" err="1" smtClean="0">
                <a:solidFill>
                  <a:srgbClr val="FF0000"/>
                </a:solidFill>
              </a:rPr>
              <a:t>cinquante-deux</a:t>
            </a:r>
            <a:endParaRPr lang="nl-NL" sz="3500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nl-NL" sz="3500" dirty="0" smtClean="0"/>
              <a:t>56</a:t>
            </a:r>
            <a:r>
              <a:rPr lang="nl-NL" sz="3500" dirty="0" smtClean="0">
                <a:solidFill>
                  <a:srgbClr val="FF0000"/>
                </a:solidFill>
              </a:rPr>
              <a:t>		</a:t>
            </a:r>
            <a:r>
              <a:rPr lang="nl-NL" sz="3500" dirty="0" err="1" smtClean="0">
                <a:solidFill>
                  <a:srgbClr val="FF0000"/>
                </a:solidFill>
              </a:rPr>
              <a:t>cinquante-six</a:t>
            </a:r>
            <a:endParaRPr lang="nl-NL" sz="3500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nl-NL" sz="3500" dirty="0" smtClean="0"/>
              <a:t>62		</a:t>
            </a:r>
            <a:r>
              <a:rPr lang="nl-NL" sz="3500" dirty="0" err="1" smtClean="0">
                <a:solidFill>
                  <a:srgbClr val="FF0000"/>
                </a:solidFill>
              </a:rPr>
              <a:t>soixante-deux</a:t>
            </a:r>
            <a:endParaRPr lang="nl-NL" sz="3500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nl-NL" sz="3500" dirty="0" smtClean="0"/>
              <a:t>67</a:t>
            </a:r>
            <a:r>
              <a:rPr lang="nl-NL" sz="3500" dirty="0" smtClean="0">
                <a:solidFill>
                  <a:srgbClr val="FF0000"/>
                </a:solidFill>
              </a:rPr>
              <a:t>		</a:t>
            </a:r>
            <a:r>
              <a:rPr lang="nl-NL" sz="3500" dirty="0" err="1" smtClean="0">
                <a:solidFill>
                  <a:srgbClr val="FF0000"/>
                </a:solidFill>
              </a:rPr>
              <a:t>soixante-sept</a:t>
            </a:r>
            <a:endParaRPr lang="nl-NL" sz="3500" dirty="0" smtClean="0">
              <a:solidFill>
                <a:srgbClr val="FF0000"/>
              </a:solidFill>
            </a:endParaRPr>
          </a:p>
          <a:p>
            <a:pPr>
              <a:buNone/>
            </a:pPr>
            <a:endParaRPr lang="nl-NL" sz="3500" dirty="0" smtClean="0"/>
          </a:p>
          <a:p>
            <a:pPr>
              <a:buNone/>
            </a:pPr>
            <a:r>
              <a:rPr lang="nl-NL" sz="3500" dirty="0" smtClean="0"/>
              <a:t>Dus: bij 22, 23, 34 </a:t>
            </a:r>
            <a:r>
              <a:rPr lang="nl-NL" sz="3500" dirty="0" err="1" smtClean="0"/>
              <a:t>enz</a:t>
            </a:r>
            <a:r>
              <a:rPr lang="nl-NL" sz="3500" dirty="0" smtClean="0"/>
              <a:t>… krijg je:</a:t>
            </a:r>
          </a:p>
          <a:p>
            <a:pPr>
              <a:buNone/>
            </a:pPr>
            <a:endParaRPr lang="nl-NL" sz="3500" dirty="0"/>
          </a:p>
          <a:p>
            <a:pPr>
              <a:buNone/>
            </a:pPr>
            <a:r>
              <a:rPr lang="nl-NL" sz="3500" b="1" i="1" dirty="0" smtClean="0"/>
              <a:t>tiental</a:t>
            </a:r>
            <a:r>
              <a:rPr lang="nl-NL" sz="3500" i="1" dirty="0" smtClean="0">
                <a:solidFill>
                  <a:srgbClr val="FF0000"/>
                </a:solidFill>
              </a:rPr>
              <a:t> </a:t>
            </a:r>
            <a:r>
              <a:rPr lang="nl-NL" sz="3500" b="1" i="1" dirty="0">
                <a:solidFill>
                  <a:srgbClr val="FF0000"/>
                </a:solidFill>
              </a:rPr>
              <a:t>-</a:t>
            </a:r>
            <a:r>
              <a:rPr lang="nl-NL" sz="3500" dirty="0" smtClean="0"/>
              <a:t> </a:t>
            </a:r>
            <a:r>
              <a:rPr lang="nl-NL" sz="3500" b="1" dirty="0" smtClean="0"/>
              <a:t>eenheid</a:t>
            </a:r>
            <a:endParaRPr kumimoji="0" lang="nl-NL" sz="3500" b="1" i="0" u="sng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nl-NL" sz="3200" b="0" i="0" u="sng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6</Words>
  <Application>Microsoft Office PowerPoint</Application>
  <PresentationFormat>Diavoorstelling (4:3)</PresentationFormat>
  <Paragraphs>35</Paragraphs>
  <Slides>3</Slides>
  <Notes>0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3</vt:i4>
      </vt:variant>
    </vt:vector>
  </HeadingPairs>
  <TitlesOfParts>
    <vt:vector size="4" baseType="lpstr">
      <vt:lpstr>Office-thema</vt:lpstr>
      <vt:lpstr>Dia 1</vt:lpstr>
      <vt:lpstr>Dia 2</vt:lpstr>
      <vt:lpstr>Dia 3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 1</dc:title>
  <dc:creator>Marieke</dc:creator>
  <cp:lastModifiedBy>Marieke</cp:lastModifiedBy>
  <cp:revision>1</cp:revision>
  <dcterms:created xsi:type="dcterms:W3CDTF">2012-12-09T10:42:30Z</dcterms:created>
  <dcterms:modified xsi:type="dcterms:W3CDTF">2012-12-09T10:48:15Z</dcterms:modified>
</cp:coreProperties>
</file>